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C46BAB-022B-4F3E-8788-CAAC30146492}" type="datetimeFigureOut">
              <a:rPr lang="en-US" smtClean="0"/>
              <a:t>7/13/2010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4431F-4309-4C25-8F98-05B4D9A07B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98CC190-D3A9-4DE5-A979-18D62156D2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C239A0-222F-4627-875E-0C2012FB0AA3}" type="slidenum">
              <a:rPr lang="en-US"/>
              <a:pPr/>
              <a:t>1</a:t>
            </a:fld>
            <a:endParaRPr lang="en-US"/>
          </a:p>
        </p:txBody>
      </p:sp>
      <p:sp>
        <p:nvSpPr>
          <p:cNvPr id="24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90394B-E8D6-4118-980E-D9AD37B0C842}" type="slidenum">
              <a:rPr lang="en-US"/>
              <a:pPr/>
              <a:t>10</a:t>
            </a:fld>
            <a:endParaRPr lang="en-US"/>
          </a:p>
        </p:txBody>
      </p:sp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5F615B-9271-440C-B17F-74AD43BB5B4E}" type="slidenum">
              <a:rPr lang="en-US"/>
              <a:pPr/>
              <a:t>11</a:t>
            </a:fld>
            <a:endParaRPr lang="en-US"/>
          </a:p>
        </p:txBody>
      </p:sp>
      <p:sp>
        <p:nvSpPr>
          <p:cNvPr id="4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DB278F-1403-44DA-92D2-217E52A651E0}" type="slidenum">
              <a:rPr lang="en-US"/>
              <a:pPr/>
              <a:t>12</a:t>
            </a:fld>
            <a:endParaRPr lang="en-US"/>
          </a:p>
        </p:txBody>
      </p:sp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8CE022-E87C-4DEC-A55D-48E4898C4C5F}" type="slidenum">
              <a:rPr lang="en-US"/>
              <a:pPr/>
              <a:t>13</a:t>
            </a:fld>
            <a:endParaRPr lang="en-US"/>
          </a:p>
        </p:txBody>
      </p:sp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D592F5-BA30-499B-BD10-DC66365EF91F}" type="slidenum">
              <a:rPr lang="en-US"/>
              <a:pPr/>
              <a:t>14</a:t>
            </a:fld>
            <a:endParaRPr lang="en-US"/>
          </a:p>
        </p:txBody>
      </p:sp>
      <p:sp>
        <p:nvSpPr>
          <p:cNvPr id="5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190584-5C12-450A-B117-E22BD1296D61}" type="slidenum">
              <a:rPr lang="en-US"/>
              <a:pPr/>
              <a:t>15</a:t>
            </a:fld>
            <a:endParaRPr lang="en-US"/>
          </a:p>
        </p:txBody>
      </p:sp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6F7B5E-9395-4E37-B1E0-CB1BA50CBB63}" type="slidenum">
              <a:rPr lang="en-US"/>
              <a:pPr/>
              <a:t>16</a:t>
            </a:fld>
            <a:endParaRPr lang="en-US"/>
          </a:p>
        </p:txBody>
      </p:sp>
      <p:sp>
        <p:nvSpPr>
          <p:cNvPr id="55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5BF657-308C-4748-93F2-D5E75AEF8DB1}" type="slidenum">
              <a:rPr lang="en-US"/>
              <a:pPr/>
              <a:t>2</a:t>
            </a:fld>
            <a:endParaRPr lang="en-US"/>
          </a:p>
        </p:txBody>
      </p:sp>
      <p:sp>
        <p:nvSpPr>
          <p:cNvPr id="26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E1B33A-F24B-4E45-9B42-6A6CDD7B2257}" type="slidenum">
              <a:rPr lang="en-US"/>
              <a:pPr/>
              <a:t>3</a:t>
            </a:fld>
            <a:endParaRPr lang="en-US"/>
          </a:p>
        </p:txBody>
      </p:sp>
      <p:sp>
        <p:nvSpPr>
          <p:cNvPr id="28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47524E-1D93-42D1-AAAD-B32A1DA72102}" type="slidenum">
              <a:rPr lang="en-US"/>
              <a:pPr/>
              <a:t>4</a:t>
            </a:fld>
            <a:endParaRPr lang="en-US"/>
          </a:p>
        </p:txBody>
      </p:sp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11D637-558C-4700-94CA-64BC99E72DB8}" type="slidenum">
              <a:rPr lang="en-US"/>
              <a:pPr/>
              <a:t>5</a:t>
            </a:fld>
            <a:endParaRPr lang="en-US"/>
          </a:p>
        </p:txBody>
      </p:sp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8D801C-ED00-434F-B52F-4E10D3AAF04B}" type="slidenum">
              <a:rPr lang="en-US"/>
              <a:pPr/>
              <a:t>6</a:t>
            </a:fld>
            <a:endParaRPr lang="en-US"/>
          </a:p>
        </p:txBody>
      </p:sp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60915C-A3ED-4F5A-A04F-ED53E2BFF979}" type="slidenum">
              <a:rPr lang="en-US"/>
              <a:pPr/>
              <a:t>7</a:t>
            </a:fld>
            <a:endParaRPr lang="en-US"/>
          </a:p>
        </p:txBody>
      </p:sp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CE50E3-8FA1-47A6-BA61-3833BEEA8FEB}" type="slidenum">
              <a:rPr lang="en-US"/>
              <a:pPr/>
              <a:t>8</a:t>
            </a:fld>
            <a:endParaRPr lang="en-US"/>
          </a:p>
        </p:txBody>
      </p:sp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660E82-B44B-4379-B179-96D71288AD47}" type="slidenum">
              <a:rPr lang="en-US"/>
              <a:pPr/>
              <a:t>9</a:t>
            </a:fld>
            <a:endParaRPr lang="en-US"/>
          </a:p>
        </p:txBody>
      </p:sp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7" name="Picture 35" descr="law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13"/>
            <a:ext cx="9144000" cy="6835775"/>
          </a:xfrm>
          <a:prstGeom prst="rect">
            <a:avLst/>
          </a:prstGeom>
          <a:noFill/>
        </p:spPr>
      </p:pic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2286000" y="2438400"/>
            <a:ext cx="6629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05200"/>
            <a:ext cx="66294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10" name="Rectangle 3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162800" y="6316663"/>
            <a:ext cx="1754188" cy="512762"/>
          </a:xfrm>
        </p:spPr>
        <p:txBody>
          <a:bodyPr/>
          <a:lstStyle>
            <a:lvl1pPr>
              <a:defRPr/>
            </a:lvl1pPr>
          </a:lstStyle>
          <a:p>
            <a:fld id="{EA4FE27D-5360-4026-9D16-1356FAAACC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58828-5904-4A56-8264-2712BF21CF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1863" y="304800"/>
            <a:ext cx="16637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0" y="304800"/>
            <a:ext cx="4843463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24A15-E7B9-457C-A3B7-AF6F35EDF9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9C0B5-04AA-4A5F-A40B-9879C9779D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57236-A547-43B6-AFBC-A0EC2DE2F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1600200"/>
            <a:ext cx="3252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91188" y="1600200"/>
            <a:ext cx="3254375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FAC0A4-100D-4B79-B7FC-AE1F2A0176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6207A-E91F-4B9A-B850-3E35005CF8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F1C42-A446-4D3A-955C-81529A02AA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FD04D-9A02-4DEB-88F7-43C2E49524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D9953-2EF0-4410-8FFA-418F32F7DE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7C32E-BD9F-47AB-842E-6F3C487E92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00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4" name="Picture 36" descr="law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1113"/>
            <a:ext cx="9144000" cy="6835775"/>
          </a:xfrm>
          <a:prstGeom prst="rect">
            <a:avLst/>
          </a:prstGeom>
          <a:noFill/>
        </p:spPr>
      </p:pic>
      <p:sp>
        <p:nvSpPr>
          <p:cNvPr id="207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304800"/>
            <a:ext cx="66595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0" y="1600200"/>
            <a:ext cx="66595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79" name="Rectangle 3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0" y="6318250"/>
            <a:ext cx="17541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080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1975" y="6318250"/>
            <a:ext cx="248761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081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1375" y="6316663"/>
            <a:ext cx="17541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6E9BAC12-2F69-4FFB-8566-5D41CAB641EE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Monotype Sorts" pitchFamily="2" charset="2"/>
        <a:buChar char="n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umimoji="1"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Monotype Sort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Monotype Sort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Monotype Sort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Monotype Sort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Monotype Sort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Monotype Sort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3276600"/>
            <a:ext cx="7696200" cy="1143000"/>
          </a:xfrm>
        </p:spPr>
        <p:txBody>
          <a:bodyPr/>
          <a:lstStyle/>
          <a:p>
            <a:pPr algn="ctr"/>
            <a:r>
              <a:rPr lang="en-US" sz="7200"/>
              <a:t>Event Questions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743200"/>
            <a:ext cx="6629400" cy="1752600"/>
          </a:xfrm>
        </p:spPr>
        <p:txBody>
          <a:bodyPr/>
          <a:lstStyle/>
          <a:p>
            <a:pPr algn="ctr"/>
            <a:r>
              <a:rPr lang="en-US" smtClean="0"/>
              <a:t>Ms</a:t>
            </a:r>
            <a:r>
              <a:rPr lang="en-US"/>
              <a:t>. </a:t>
            </a:r>
            <a:r>
              <a:rPr lang="en-US" dirty="0" err="1"/>
              <a:t>Lampley’s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0" y="762000"/>
            <a:ext cx="6659563" cy="4572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sz="7400"/>
              <a:t>How can you best summarize this event?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0" y="533400"/>
            <a:ext cx="6659563" cy="4572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sz="8200"/>
              <a:t>What does this event remind you of?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0" y="457200"/>
            <a:ext cx="6659563" cy="4572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sz="9000"/>
              <a:t>What was the sequence of events?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0" y="609600"/>
            <a:ext cx="6659563" cy="4572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sz="7400"/>
              <a:t>Would you change the outcome if you could?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0" y="685800"/>
            <a:ext cx="6659563" cy="4572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sz="9800"/>
              <a:t>Is this an important event?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057400" y="838200"/>
            <a:ext cx="6659563" cy="4572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sz="7400"/>
              <a:t>What would be different if this event never happened?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057400" y="533400"/>
            <a:ext cx="7086600" cy="4572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sz="8200"/>
              <a:t>What emotions does this event evoke?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600200"/>
            <a:ext cx="7497763" cy="4572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sz="7400"/>
              <a:t>Who was involved in this event? How?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46238" y="1600200"/>
            <a:ext cx="7497762" cy="4572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sz="8200"/>
              <a:t>What impact did the location have?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0038" y="1600200"/>
            <a:ext cx="7573962" cy="4572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sz="6800"/>
              <a:t>Are there two sides to the issue? What are they?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685800"/>
            <a:ext cx="6659563" cy="4572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sz="8200"/>
              <a:t>Who was most affected by the event?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0" y="762000"/>
            <a:ext cx="6659563" cy="4572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sz="8200"/>
              <a:t>What lasting effect did this event have?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0" y="838200"/>
            <a:ext cx="6659563" cy="4572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sz="6800"/>
              <a:t>What questions do you have about this event?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0" y="457200"/>
            <a:ext cx="6659563" cy="4572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sz="8200"/>
              <a:t>Was the outcome good or bad? Why?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0" y="1447800"/>
            <a:ext cx="6659563" cy="4572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sz="8200"/>
              <a:t>What events led up to this event?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w001 PowerPlugs Templates for PowerPoint">
  <a:themeElements>
    <a:clrScheme name="law001 PowerPlugs Templates for PowerPoint 1">
      <a:dk1>
        <a:srgbClr val="D0BBAC"/>
      </a:dk1>
      <a:lt1>
        <a:srgbClr val="FFFFFF"/>
      </a:lt1>
      <a:dk2>
        <a:srgbClr val="800000"/>
      </a:dk2>
      <a:lt2>
        <a:srgbClr val="FFFFFF"/>
      </a:lt2>
      <a:accent1>
        <a:srgbClr val="BB9E89"/>
      </a:accent1>
      <a:accent2>
        <a:srgbClr val="C08152"/>
      </a:accent2>
      <a:accent3>
        <a:srgbClr val="C0AAAA"/>
      </a:accent3>
      <a:accent4>
        <a:srgbClr val="DADADA"/>
      </a:accent4>
      <a:accent5>
        <a:srgbClr val="DACCC4"/>
      </a:accent5>
      <a:accent6>
        <a:srgbClr val="AE7449"/>
      </a:accent6>
      <a:hlink>
        <a:srgbClr val="954E47"/>
      </a:hlink>
      <a:folHlink>
        <a:srgbClr val="72473E"/>
      </a:folHlink>
    </a:clrScheme>
    <a:fontScheme name="law001 PowerPlugs Templates for 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aw001 PowerPlugs Templates for PowerPoint 1">
        <a:dk1>
          <a:srgbClr val="D0BBAC"/>
        </a:dk1>
        <a:lt1>
          <a:srgbClr val="FFFFFF"/>
        </a:lt1>
        <a:dk2>
          <a:srgbClr val="800000"/>
        </a:dk2>
        <a:lt2>
          <a:srgbClr val="FFFFFF"/>
        </a:lt2>
        <a:accent1>
          <a:srgbClr val="BB9E89"/>
        </a:accent1>
        <a:accent2>
          <a:srgbClr val="C08152"/>
        </a:accent2>
        <a:accent3>
          <a:srgbClr val="C0AAAA"/>
        </a:accent3>
        <a:accent4>
          <a:srgbClr val="DADADA"/>
        </a:accent4>
        <a:accent5>
          <a:srgbClr val="DACCC4"/>
        </a:accent5>
        <a:accent6>
          <a:srgbClr val="AE7449"/>
        </a:accent6>
        <a:hlink>
          <a:srgbClr val="954E47"/>
        </a:hlink>
        <a:folHlink>
          <a:srgbClr val="72473E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law001 PowerPlugs Templates for PowerPoint</Template>
  <TotalTime>66</TotalTime>
  <Words>146</Words>
  <Application>Microsoft Office PowerPoint</Application>
  <PresentationFormat>On-screen Show (4:3)</PresentationFormat>
  <Paragraphs>33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Times New Roman</vt:lpstr>
      <vt:lpstr>Arial</vt:lpstr>
      <vt:lpstr>Monotype Sorts</vt:lpstr>
      <vt:lpstr>law001 PowerPlugs Templates for PowerPoint</vt:lpstr>
      <vt:lpstr>Event Questions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Questions</dc:title>
  <dc:creator>Jacqueline Lampley</dc:creator>
  <cp:lastModifiedBy>Jackie</cp:lastModifiedBy>
  <cp:revision>3</cp:revision>
  <dcterms:created xsi:type="dcterms:W3CDTF">2007-05-28T00:04:19Z</dcterms:created>
  <dcterms:modified xsi:type="dcterms:W3CDTF">2010-07-13T14:51:17Z</dcterms:modified>
</cp:coreProperties>
</file>